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3" r:id="rId5"/>
    <p:sldId id="262" r:id="rId6"/>
    <p:sldId id="264" r:id="rId7"/>
    <p:sldId id="260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347A-8A58-421C-BDE5-795BCEFD533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0119-5B48-4225-90A1-0BA4BAAE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03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347A-8A58-421C-BDE5-795BCEFD533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0119-5B48-4225-90A1-0BA4BAAE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67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347A-8A58-421C-BDE5-795BCEFD533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0119-5B48-4225-90A1-0BA4BAAE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3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347A-8A58-421C-BDE5-795BCEFD533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0119-5B48-4225-90A1-0BA4BAAE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10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347A-8A58-421C-BDE5-795BCEFD533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0119-5B48-4225-90A1-0BA4BAAE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0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347A-8A58-421C-BDE5-795BCEFD533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0119-5B48-4225-90A1-0BA4BAAE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54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347A-8A58-421C-BDE5-795BCEFD533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0119-5B48-4225-90A1-0BA4BAAE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65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347A-8A58-421C-BDE5-795BCEFD533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0119-5B48-4225-90A1-0BA4BAAE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71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347A-8A58-421C-BDE5-795BCEFD533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0119-5B48-4225-90A1-0BA4BAAE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46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347A-8A58-421C-BDE5-795BCEFD533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0119-5B48-4225-90A1-0BA4BAAE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8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347A-8A58-421C-BDE5-795BCEFD533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0119-5B48-4225-90A1-0BA4BAAE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0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D347A-8A58-421C-BDE5-795BCEFD533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0119-5B48-4225-90A1-0BA4BAAE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9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wma"/><Relationship Id="rId7" Type="http://schemas.openxmlformats.org/officeDocument/2006/relationships/oleObject" Target="../embeddings/oleObject2.bin"/><Relationship Id="rId2" Type="http://schemas.microsoft.com/office/2007/relationships/media" Target="../media/media1.wm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wma"/><Relationship Id="rId7" Type="http://schemas.openxmlformats.org/officeDocument/2006/relationships/image" Target="../media/image1.emf"/><Relationship Id="rId2" Type="http://schemas.microsoft.com/office/2007/relationships/media" Target="../media/media2.wm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audio" Target="../media/media4.wma"/><Relationship Id="rId7" Type="http://schemas.openxmlformats.org/officeDocument/2006/relationships/image" Target="../media/image8.jpg"/><Relationship Id="rId2" Type="http://schemas.microsoft.com/office/2007/relationships/media" Target="../media/media4.wma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audio" Target="../media/media5.wma"/><Relationship Id="rId7" Type="http://schemas.openxmlformats.org/officeDocument/2006/relationships/oleObject" Target="../embeddings/oleObject5.bin"/><Relationship Id="rId2" Type="http://schemas.microsoft.com/office/2007/relationships/media" Target="../media/media5.wm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audio" Target="../media/media6.wma"/><Relationship Id="rId7" Type="http://schemas.openxmlformats.org/officeDocument/2006/relationships/image" Target="../media/image13.jpg"/><Relationship Id="rId2" Type="http://schemas.microsoft.com/office/2007/relationships/media" Target="../media/media6.wm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4.jp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350739"/>
              </p:ext>
            </p:extLst>
          </p:nvPr>
        </p:nvGraphicFramePr>
        <p:xfrm>
          <a:off x="2573627" y="-25760"/>
          <a:ext cx="6883760" cy="6883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Acrobat Document" r:id="rId5" imgW="2695287" imgH="2695273" progId="AcroExch.Document.11">
                  <p:embed/>
                </p:oleObj>
              </mc:Choice>
              <mc:Fallback>
                <p:oleObj name="Acrobat Document" r:id="rId5" imgW="2695287" imgH="2695273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73627" y="-25760"/>
                        <a:ext cx="6883760" cy="6883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350739"/>
              </p:ext>
            </p:extLst>
          </p:nvPr>
        </p:nvGraphicFramePr>
        <p:xfrm>
          <a:off x="2726027" y="126640"/>
          <a:ext cx="6883760" cy="6883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Acrobat Document" r:id="rId7" imgW="2695287" imgH="2695273" progId="AcroExch.Document.11">
                  <p:embed/>
                </p:oleObj>
              </mc:Choice>
              <mc:Fallback>
                <p:oleObj name="Acrobat Document" r:id="rId7" imgW="2695287" imgH="2695273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26027" y="126640"/>
                        <a:ext cx="6883760" cy="6883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70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207" y="365125"/>
            <a:ext cx="12548413" cy="7058482"/>
          </a:xfr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7371689"/>
              </p:ext>
            </p:extLst>
          </p:nvPr>
        </p:nvGraphicFramePr>
        <p:xfrm>
          <a:off x="4645181" y="-476519"/>
          <a:ext cx="2279561" cy="2279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Acrobat Document" r:id="rId6" imgW="2695287" imgH="2695273" progId="AcroExch.Document.11">
                  <p:embed/>
                </p:oleObj>
              </mc:Choice>
              <mc:Fallback>
                <p:oleObj name="Acrobat Document" r:id="rId6" imgW="2695287" imgH="2695273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5181" y="-476519"/>
                        <a:ext cx="2279561" cy="2279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825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037" y="0"/>
            <a:ext cx="317196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6433"/>
            <a:ext cx="9020035" cy="575383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3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9636060"/>
              </p:ext>
            </p:extLst>
          </p:nvPr>
        </p:nvGraphicFramePr>
        <p:xfrm>
          <a:off x="0" y="-39174"/>
          <a:ext cx="12363718" cy="6903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Acrobat Document" r:id="rId5" imgW="13496647" imgH="13496544" progId="AcroExch.Document.11">
                  <p:embed/>
                </p:oleObj>
              </mc:Choice>
              <mc:Fallback>
                <p:oleObj name="Acrobat Document" r:id="rId5" imgW="13496647" imgH="134965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-39174"/>
                        <a:ext cx="12363718" cy="6903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453" y="-39175"/>
            <a:ext cx="3199306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51"/>
            <a:ext cx="8302852" cy="560874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577" y="27368"/>
            <a:ext cx="3232120" cy="685800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98449"/>
              </p:ext>
            </p:extLst>
          </p:nvPr>
        </p:nvGraphicFramePr>
        <p:xfrm>
          <a:off x="838200" y="4830"/>
          <a:ext cx="6903076" cy="6903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name="Acrobat Document" r:id="rId7" imgW="2695287" imgH="2695273" progId="AcroExch.Document.11">
                  <p:embed/>
                </p:oleObj>
              </mc:Choice>
              <mc:Fallback>
                <p:oleObj name="Acrobat Document" r:id="rId7" imgW="2695287" imgH="2695273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00" y="4830"/>
                        <a:ext cx="6903076" cy="6903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98449"/>
              </p:ext>
            </p:extLst>
          </p:nvPr>
        </p:nvGraphicFramePr>
        <p:xfrm>
          <a:off x="838200" y="0"/>
          <a:ext cx="6903076" cy="6903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Acrobat Document" r:id="rId9" imgW="2695287" imgH="2695273" progId="AcroExch.Document.11">
                  <p:embed/>
                </p:oleObj>
              </mc:Choice>
              <mc:Fallback>
                <p:oleObj name="Acrobat Document" r:id="rId9" imgW="2695287" imgH="2695273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00" y="0"/>
                        <a:ext cx="6903076" cy="6903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1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60"/>
            <a:ext cx="12192000" cy="689463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368" y="11323"/>
            <a:ext cx="3094910" cy="69057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9" y="11323"/>
            <a:ext cx="3270979" cy="6917046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978485"/>
              </p:ext>
            </p:extLst>
          </p:nvPr>
        </p:nvGraphicFramePr>
        <p:xfrm>
          <a:off x="3880848" y="1468915"/>
          <a:ext cx="4662520" cy="4662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Acrobat Document" r:id="rId8" imgW="2695287" imgH="2695273" progId="AcroExch.Document.11">
                  <p:embed/>
                </p:oleObj>
              </mc:Choice>
              <mc:Fallback>
                <p:oleObj name="Acrobat Document" r:id="rId8" imgW="2695287" imgH="2695273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80848" y="1468915"/>
                        <a:ext cx="4662520" cy="4662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1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 smtClean="0"/>
              <a:t>ćč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2258022"/>
              </p:ext>
            </p:extLst>
          </p:nvPr>
        </p:nvGraphicFramePr>
        <p:xfrm>
          <a:off x="0" y="0"/>
          <a:ext cx="12192000" cy="6876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Acrobat Document" r:id="rId3" imgW="13496647" imgH="13496544" progId="AcroExch.Document.11">
                  <p:embed/>
                </p:oleObj>
              </mc:Choice>
              <mc:Fallback>
                <p:oleObj name="Acrobat Document" r:id="rId3" imgW="13496647" imgH="134965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76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84" y="-360"/>
            <a:ext cx="10293972" cy="685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2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7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576" y="0"/>
            <a:ext cx="3184847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1634</TotalTime>
  <Words>1</Words>
  <Application>Microsoft Office PowerPoint</Application>
  <PresentationFormat>Widescreen</PresentationFormat>
  <Paragraphs>1</Paragraphs>
  <Slides>8</Slides>
  <Notes>0</Notes>
  <HiddenSlides>0</HiddenSlides>
  <MMClips>7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ćč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</dc:creator>
  <cp:lastModifiedBy>Win</cp:lastModifiedBy>
  <cp:revision>25</cp:revision>
  <dcterms:created xsi:type="dcterms:W3CDTF">2021-09-22T18:16:06Z</dcterms:created>
  <dcterms:modified xsi:type="dcterms:W3CDTF">2021-09-26T08:33:51Z</dcterms:modified>
</cp:coreProperties>
</file>